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7" r:id="rId4"/>
    <p:sldId id="28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316" autoAdjust="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1B67556-C513-4D29-ABC1-0DF81C6CE106}" type="datetimeFigureOut">
              <a:rPr lang="ru-RU" smtClean="0"/>
              <a:pPr/>
              <a:t>27.02.2021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97A0DEB-4E72-4746-805E-51931EEE46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готовимся к </a:t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ГТО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thumbs.dreamstime.com/b/%D0%B1%D1%80%D0%BE%D1%81%D0%B0%D1%82%D1%8C-%D1%82%D0%B5%D0%BD%D0%BD%D0%B8%D1%81%D0%B0-%D0%BC%D0%B0%D0%BB%D1%8C%D1%87%D0%B8%D0%BA%D0%B0-%D1%88%D0%B0%D1%80%D0%B8%D0%BA%D0%BE%D0%B2-203718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839" y="3933056"/>
            <a:ext cx="3453593" cy="23009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5756" y="332656"/>
            <a:ext cx="5868652" cy="1525909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Метание на  точность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692696"/>
            <a:ext cx="698477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       </a:t>
            </a:r>
          </a:p>
          <a:p>
            <a:pPr algn="ctr"/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ru-RU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132856"/>
            <a:ext cx="82809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Метание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сложным техническим видом, и часто результат в нем больше зависит от техники выполнения, чем от уровня развития скоростно-силовых качеств мышц рук. В ВФСК ГТО включены метание мяча (150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г).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Мяч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удерживают указательный, средний и безымянный пальцы, которые расположены сзади мяча, а большой и мизинец поддерживают мяч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сбоку. Рука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удерживающая снаряд, не должна быть напряжена.</a:t>
            </a:r>
          </a:p>
          <a:p>
            <a:pPr algn="just">
              <a:spcAft>
                <a:spcPts val="750"/>
              </a:spcAft>
            </a:pP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 descr="Метание мяча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4247"/>
            <a:ext cx="2410691" cy="1608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04856" cy="4176463"/>
          </a:xfrm>
        </p:spPr>
        <p:txBody>
          <a:bodyPr/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Разбег должен выполняться по прямой, обычно с 10–12 м. Он выполняется с ускорением, но следует помнить, что слишком большая скорость затрудняет правильное выполнение броска.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разбега необходимо разогнуть руку и выполнить замах назад, одновременно поворачивая туловище направо, затем выполняется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скрестный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шаг: шаг правой ногой носком кнаружи, с поворотом таза в ту же  сторону (этот шаг выполняется значительно быстрее других, чтобы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обогнать туловище). При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выполнении броска левая нога ставится немного влево от линии разбега, туловище энергично поворачивается грудью к направлению разбега, рука, слегка сгибаясь в локте, проходит над правым плечом, и снаряд выбрасывается вверх-вперед. Особое внимание надо обращать на то, чтобы рука со снарядом сначала отставала от туловища, создавая этим условия для броска. Эти движения в сочетании с выпрямлением ног способствуют мощному броску.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3645024"/>
            <a:ext cx="3528392" cy="3212976"/>
          </a:xfrm>
        </p:spPr>
        <p:txBody>
          <a:bodyPr>
            <a:normAutofit/>
          </a:bodyPr>
          <a:lstStyle/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779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948364" cy="1152128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с набивными мячами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7776864" cy="4032448"/>
          </a:xfrm>
        </p:spPr>
        <p:txBody>
          <a:bodyPr>
            <a:normAutofit/>
          </a:bodyPr>
          <a:lstStyle/>
          <a:p>
            <a:pPr indent="11113" algn="just"/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Большую помощь в обучении технике метания и развитии скоростно-силовых качеств, а также в укрепления мышц спины и брюшного пресса оказывают набивные мячи. Вес мяча подбирается в зависимости от возраста и уровня физической подготовленности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endParaRPr lang="ru-RU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1113" algn="just"/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с набивными мячами позволяют отрабатывать отдельные элементы метания, дают возможность исключить из работы некоторые звенья и акцентированно работать над отдельными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элементами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</a:t>
            </a:r>
          </a:p>
          <a:p>
            <a:pPr marL="2587625" lvl="0" algn="just">
              <a:buFont typeface="+mj-lt"/>
              <a:buAutoNum type="arabicPeriod"/>
            </a:pPr>
            <a:r>
              <a:rPr lang="ru-RU" sz="1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стоя левым боком по направлению метания. Правая нога согнута в колене, вес тела на ней, левая прямая впереди, руки с мячом над головой. Броски мяча с места, с одного шага 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 трех шагов.</a:t>
            </a:r>
          </a:p>
          <a:p>
            <a:pPr indent="11113" algn="just"/>
            <a:endParaRPr lang="ru-RU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Пользователь\Desktop\фото\IMG_374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31079">
            <a:off x="264343" y="3967121"/>
            <a:ext cx="2845356" cy="21340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85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352928" cy="2232248"/>
          </a:xfrm>
        </p:spPr>
        <p:txBody>
          <a:bodyPr/>
          <a:lstStyle/>
          <a:p>
            <a:pPr marL="2152650" lvl="0" algn="just"/>
            <a: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стоя </a:t>
            </a:r>
            <a:r>
              <a:rPr lang="ru-RU" sz="18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 коленях. Броски мяча из-за головы вперед, без включения ног в работу. Нужно следить за удержанием линии бедро–туловище и жесткой линии броска, не допускать сгибания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 тазобедренном суставе.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924944"/>
            <a:ext cx="6480720" cy="273630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lvl="0" algn="just"/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стоя лицом по направлению метания, правая нога впереди, левая сзади, мяч за спиной в руках. Сделать шаг левой ногой вперед, правую согнуть в колене. Резко выпрямляя ноги, подбросить мяч из-за спины через голову вверх-вперед. Туловище вперед не наклонять, не допускать сгибания в тазобедренном суставе, правую ногу резко выпрямить.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Пользователь\Desktop\фото\IMG_374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78550" y="662726"/>
            <a:ext cx="3216624" cy="24124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Пользователь\Desktop\фото\IMG_3752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567088" y="3738166"/>
            <a:ext cx="2808313" cy="1901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76672"/>
            <a:ext cx="6552728" cy="2232025"/>
          </a:xfrm>
        </p:spPr>
        <p:txBody>
          <a:bodyPr/>
          <a:lstStyle/>
          <a:p>
            <a:pPr lvl="0" algn="just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сидя на краю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скамейки, правая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нога впереди,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сзади и отведена вправо под углом 70–80°. Руки с мячом за головой, туловище отклонено назад. Вставая со стула, выполнить бросок мяча из-за головы, удерживая вес тела на правой ноге и не выставляя плечи вперед.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0375" y="764704"/>
            <a:ext cx="8432105" cy="5776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60375" y="2708698"/>
            <a:ext cx="8432105" cy="1872430"/>
          </a:xfrm>
        </p:spPr>
        <p:txBody>
          <a:bodyPr>
            <a:normAutofit/>
          </a:bodyPr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сидя на мате лицом к партнеру, который бросает мяч в руки тому, кто выполняет упражнение. Поймав его, нужно опуститься на спину, удерживая мяч в руках за головой, потом подняться и бросить мяч обратно. Затем партнеры меняются ролями.</a:t>
            </a:r>
          </a:p>
          <a:p>
            <a:endParaRPr lang="ru-RU" dirty="0"/>
          </a:p>
        </p:txBody>
      </p:sp>
      <p:sp>
        <p:nvSpPr>
          <p:cNvPr id="7" name="AutoShape 4" descr="https://media.popculture.com/2019/03/jump-squats-grouped-20057502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6" descr="https://media.popculture.com/2019/03/jump-squats-grouped-20057502.jpe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 descr="C:\Users\Пользователь\Desktop\фото\IMG_375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0635" y="755754"/>
            <a:ext cx="2232025" cy="16738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C:\Users\Пользователь\Desktop\фото\IMG_375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7" y="4268402"/>
            <a:ext cx="2736304" cy="2040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332656"/>
            <a:ext cx="6264696" cy="4680520"/>
          </a:xfrm>
        </p:spPr>
        <p:txBody>
          <a:bodyPr>
            <a:normAutofit/>
          </a:bodyPr>
          <a:lstStyle/>
          <a:p>
            <a:pPr algn="just"/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6. </a:t>
            </a:r>
            <a:r>
              <a:rPr lang="ru-RU" sz="1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лежа на животе лицом к партнеру, руки согнуты в локтях, голова поднята вверх. Партнер, стоя в наклоне вперед перед выполняющим упражнение, бросает мяч чуть выше его головы; нужно, отталкиваясь от мата, успеть отбить мяч двумя руками в руки партнеру. Затем партнеры меняются ролями. Мяч набрасывается мягко через равные промежутки времени. Упражнение можно усложнять: чем выше набрасывается мяч, тем больше нагрузка на мышцы спины</a:t>
            </a:r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8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И.п</a:t>
            </a:r>
            <a:r>
              <a:rPr 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сидя на мате, мяч слева. Партнер  стоит за спиной. Сделать бросок назад-вверх за счет вращения туловища и замаха рук. Партнер ловит мяч и подает его справа. То же с другой стороны. Затем партнеры меняются ролями.</a:t>
            </a:r>
          </a:p>
          <a:p>
            <a:pPr lvl="0" algn="just"/>
            <a:endParaRPr lang="ru-RU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C:\Users\Пользователь\Desktop\фото\IMG_376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2247900" cy="1685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C:\Users\Пользователь\Desktop\фото\IMG_377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8725" y="3632229"/>
            <a:ext cx="2329846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744</TotalTime>
  <Words>32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Углы</vt:lpstr>
      <vt:lpstr>Мы готовимся к  ГТО</vt:lpstr>
      <vt:lpstr>Метание на  точность </vt:lpstr>
      <vt:lpstr>Разбег должен выполняться по прямой, обычно с 10–12 м. Он выполняется с ускорением, но следует помнить, что слишком большая скорость затрудняет правильное выполнение броска. В конце разбега необходимо разогнуть руку и выполнить замах назад, одновременно поворачивая туловище направо, затем выполняется скрестный шаг: шаг правой ногой носком кнаружи, с поворотом таза в ту же  сторону (этот шаг выполняется значительно быстрее других, чтобы обогнать туловище). При выполнении броска левая нога ставится немного влево от линии разбега, туловище энергично поворачивается грудью к направлению разбега, рука, слегка сгибаясь в локте, проходит над правым плечом, и снаряд выбрасывается вверх-вперед. Особое внимание надо обращать на то, чтобы рука со снарядом сначала отставала от туловища, создавая этим условия для броска. Эти движения в сочетании с выпрямлением ног способствуют мощному броску.</vt:lpstr>
      <vt:lpstr>Упражнения с набивными мячами  </vt:lpstr>
      <vt:lpstr>    2. И.п. – стоя на коленях. Броски мяча из-за головы вперед, без включения ног в работу. Нужно следить за удержанием линии бедро–туловище и жесткой линии броска, не допускать сгибания в тазобедренном суставе. </vt:lpstr>
      <vt:lpstr>4. И.п. – сидя на краю скамейки, правая нога впереди, левая сзади и отведена вправо под углом 70–80°. Руки с мячом за головой, туловище отклонено назад. Вставая со стула, выполнить бросок мяча из-за головы, удерживая вес тела на правой ноге и не выставляя плечи вперед.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ГТО</dc:title>
  <dc:creator>Ждановы</dc:creator>
  <cp:lastModifiedBy>Пользователь</cp:lastModifiedBy>
  <cp:revision>103</cp:revision>
  <dcterms:created xsi:type="dcterms:W3CDTF">2012-11-25T15:21:02Z</dcterms:created>
  <dcterms:modified xsi:type="dcterms:W3CDTF">2021-02-27T04:51:00Z</dcterms:modified>
</cp:coreProperties>
</file>